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1" r:id="rId5"/>
    <p:sldId id="264" r:id="rId6"/>
    <p:sldId id="259" r:id="rId7"/>
    <p:sldId id="262" r:id="rId8"/>
    <p:sldId id="266" r:id="rId9"/>
    <p:sldId id="260" r:id="rId10"/>
    <p:sldId id="265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8591" autoAdjust="0"/>
  </p:normalViewPr>
  <p:slideViewPr>
    <p:cSldViewPr snapToGrid="0">
      <p:cViewPr>
        <p:scale>
          <a:sx n="87" d="100"/>
          <a:sy n="87" d="100"/>
        </p:scale>
        <p:origin x="2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37332-0B61-4CAE-AAA1-6B0EAABD61C3}" type="datetimeFigureOut">
              <a:rPr lang="de-CH" smtClean="0"/>
              <a:t>15.05.2017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DA805-0E3E-4475-BAA3-FAF990F757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400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DA805-0E3E-4475-BAA3-FAF990F7575A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674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 kann die </a:t>
            </a:r>
            <a:r>
              <a:rPr lang="de-CH" dirty="0" err="1"/>
              <a:t>Einsteische</a:t>
            </a:r>
            <a:r>
              <a:rPr lang="de-CH" dirty="0"/>
              <a:t> </a:t>
            </a:r>
            <a:r>
              <a:rPr lang="de-CH" dirty="0" err="1"/>
              <a:t>theorie</a:t>
            </a:r>
            <a:r>
              <a:rPr lang="de-CH" dirty="0"/>
              <a:t> die Gravitation in der Umgebung eines </a:t>
            </a:r>
            <a:r>
              <a:rPr lang="de-CH" dirty="0" err="1"/>
              <a:t>sterns</a:t>
            </a:r>
            <a:r>
              <a:rPr lang="de-CH" dirty="0"/>
              <a:t> beschreiben. Lösung: Karl Schwarzschild -&gt;Bewegungsgleichungen</a:t>
            </a:r>
          </a:p>
          <a:p>
            <a:r>
              <a:rPr lang="de-CH" dirty="0"/>
              <a:t>Längenmessung in Kugelkoordinaten keine Option (Flache Geometrie, keine Krümmung) -&gt; Schwarzschild Metrik, «Erweiterung der </a:t>
            </a:r>
            <a:r>
              <a:rPr lang="de-CH" dirty="0" err="1"/>
              <a:t>kugelkoordinaten</a:t>
            </a:r>
            <a:r>
              <a:rPr lang="de-CH" dirty="0"/>
              <a:t>»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DA805-0E3E-4475-BAA3-FAF990F7575A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244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Erklärung: Schwarzes loch ist, Radius der Masse kleiner als Gravitationsradius -&gt; nichts dringt nach aussen</a:t>
            </a:r>
          </a:p>
          <a:p>
            <a:endParaRPr lang="de-CH" dirty="0"/>
          </a:p>
          <a:p>
            <a:r>
              <a:rPr lang="de-CH" dirty="0" err="1"/>
              <a:t>Bsp</a:t>
            </a:r>
            <a:r>
              <a:rPr lang="de-CH" dirty="0"/>
              <a:t>: Sonnenradius 696’342km -&gt; Gravitationsradius 2.952km -&gt; viel kleiner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Einfügen: -Entdeckungsgeschichte (nur </a:t>
            </a:r>
            <a:r>
              <a:rPr lang="de-CH" dirty="0" err="1"/>
              <a:t>churz</a:t>
            </a:r>
            <a:r>
              <a:rPr lang="de-CH" dirty="0"/>
              <a:t>)</a:t>
            </a:r>
          </a:p>
          <a:p>
            <a:r>
              <a:rPr lang="de-CH" dirty="0"/>
              <a:t>	- Grafik für </a:t>
            </a:r>
            <a:r>
              <a:rPr lang="de-CH" dirty="0" err="1"/>
              <a:t>erklärung</a:t>
            </a:r>
            <a:r>
              <a:rPr lang="de-CH" dirty="0"/>
              <a:t> des </a:t>
            </a:r>
            <a:r>
              <a:rPr lang="de-CH" dirty="0" err="1"/>
              <a:t>Gravitationsr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DA805-0E3E-4475-BAA3-FAF990F7575A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4418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4 Dimensionales Koordinatensystem -&gt; 4 </a:t>
            </a:r>
            <a:r>
              <a:rPr lang="de-CH" dirty="0" err="1"/>
              <a:t>diffgleichungen</a:t>
            </a:r>
            <a:r>
              <a:rPr lang="de-CH" dirty="0"/>
              <a:t> </a:t>
            </a:r>
          </a:p>
          <a:p>
            <a:endParaRPr lang="de-CH" dirty="0"/>
          </a:p>
          <a:p>
            <a:r>
              <a:rPr lang="de-CH" dirty="0"/>
              <a:t>1 Dimension fällt weg da planares Problem (2D) -&gt; 3x3 Problem(</a:t>
            </a:r>
            <a:r>
              <a:rPr lang="de-CH" dirty="0" err="1"/>
              <a:t>Vektormult</a:t>
            </a:r>
            <a:r>
              <a:rPr lang="de-CH" dirty="0"/>
              <a:t>), einfachere Berechnung</a:t>
            </a:r>
          </a:p>
          <a:p>
            <a:endParaRPr lang="de-CH" dirty="0"/>
          </a:p>
          <a:p>
            <a:r>
              <a:rPr lang="de-CH" dirty="0"/>
              <a:t>Wandtafel Herleitung einer Gleichung -&gt; Vektormultiplikation kurz erklären, Lösung dann in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DA805-0E3E-4475-BAA3-FAF990F7575A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448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6AAF-5D4E-4B98-AF31-A0D9779BFB64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BC86-C1D2-4FBF-B2AB-9505C56398FB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D58C4-90A9-4E30-A369-3E5572C22598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8270-2858-4719-A054-163DA18F2C38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B938C-C29A-4FCD-92BA-CC672BED98C8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CEE1C-65C1-4977-890C-1CB5A07E3855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11B5-C77A-42E7-A33C-93296F8A3A1B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9FB36-07A8-45DD-93EC-651CB0D64B26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01D1-24B6-4140-9B3A-ED5D6C631E7F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F7D3-BFCC-4433-866D-C93230F34213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8BCBB-B8C3-487D-9F73-DBED87A36613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D6F0-4A91-4C8C-B3DD-11AE5F9F554D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542A-85AE-4EB6-8D8E-80CB1E75BA62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7F28-D0A4-45BE-849D-F56FEC01F0A2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B147-45E9-41F7-8415-A4102DCF46AD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FA462-8D07-4903-9C5D-ABD7A9A1A572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98ED-B1FA-42F9-B9CF-6EC2121BD014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8FB4CB-9DF7-47BC-9576-23E0F59F5A32}" type="datetime1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Zeitreisen		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Sascha </a:t>
            </a:r>
            <a:r>
              <a:rPr lang="de-CH" dirty="0" err="1"/>
              <a:t>Jecklin</a:t>
            </a:r>
            <a:r>
              <a:rPr lang="de-CH" dirty="0"/>
              <a:t> &amp; Jonas Gründler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704" y="1961445"/>
            <a:ext cx="4869873" cy="36524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74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Schwarzschildmetrik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25" y="2314543"/>
            <a:ext cx="3555293" cy="26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5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Geodäten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Geodätengleichung</a:t>
            </a:r>
            <a:r>
              <a:rPr lang="de-CH" dirty="0"/>
              <a:t>:  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Ausgeschrieben: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27" y="1843280"/>
            <a:ext cx="2206141" cy="82730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133" y="3237030"/>
            <a:ext cx="6561506" cy="24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5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Themen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Geschichte</a:t>
            </a:r>
          </a:p>
          <a:p>
            <a:r>
              <a:rPr lang="de-CH" dirty="0"/>
              <a:t>Realisierbarkeit</a:t>
            </a:r>
          </a:p>
          <a:p>
            <a:r>
              <a:rPr lang="de-CH" dirty="0"/>
              <a:t>Mathematik</a:t>
            </a:r>
          </a:p>
          <a:p>
            <a:r>
              <a:rPr lang="de-CH" dirty="0"/>
              <a:t>Simulation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12353" t="9621" r="13883" b="14876"/>
          <a:stretch/>
        </p:blipFill>
        <p:spPr>
          <a:xfrm>
            <a:off x="5486400" y="1853248"/>
            <a:ext cx="5903367" cy="339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Geschichte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22" y="2052638"/>
            <a:ext cx="7459131" cy="419576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7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ist eine Zeitreise?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/>
          <a:srcRect r="63244"/>
          <a:stretch/>
        </p:blipFill>
        <p:spPr>
          <a:xfrm>
            <a:off x="4964658" y="2756459"/>
            <a:ext cx="2460270" cy="165460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86016" y="3195919"/>
            <a:ext cx="9404723" cy="1400530"/>
          </a:xfrm>
        </p:spPr>
        <p:txBody>
          <a:bodyPr/>
          <a:lstStyle/>
          <a:p>
            <a:r>
              <a:rPr lang="de-CH" dirty="0"/>
              <a:t>Welche Möglichkeiten gibt es?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4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Geschwindigkeit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Lorentzfaktor</a:t>
            </a:r>
            <a:endParaRPr lang="de-CH" dirty="0"/>
          </a:p>
          <a:p>
            <a:r>
              <a:rPr lang="de-CH" dirty="0"/>
              <a:t>Zeitdilatation / Längenkontraktion</a:t>
            </a:r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24" y="3661215"/>
            <a:ext cx="1432515" cy="97888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28" y="4965404"/>
            <a:ext cx="2750993" cy="111526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716" y="4961051"/>
            <a:ext cx="3358861" cy="1119620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3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Gravitation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Gravitation als Krümmung des Raumes verstehen</a:t>
            </a:r>
          </a:p>
          <a:p>
            <a:endParaRPr lang="de-CH" dirty="0"/>
          </a:p>
          <a:p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978" y="5139060"/>
            <a:ext cx="5255207" cy="122540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978" y="4150658"/>
            <a:ext cx="4877223" cy="451143"/>
          </a:xfrm>
          <a:prstGeom prst="rect">
            <a:avLst/>
          </a:prstGeom>
        </p:spPr>
      </p:pic>
      <p:sp>
        <p:nvSpPr>
          <p:cNvPr id="12" name="Pfeil: nach rechts gekrümmt 11"/>
          <p:cNvSpPr/>
          <p:nvPr/>
        </p:nvSpPr>
        <p:spPr>
          <a:xfrm>
            <a:off x="2114093" y="4274278"/>
            <a:ext cx="782726" cy="17295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3480" t="4540" r="5260" b="19792"/>
          <a:stretch/>
        </p:blipFill>
        <p:spPr>
          <a:xfrm>
            <a:off x="2948978" y="2581852"/>
            <a:ext cx="7051852" cy="8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86016" y="2032801"/>
            <a:ext cx="9404723" cy="1400530"/>
          </a:xfrm>
        </p:spPr>
        <p:txBody>
          <a:bodyPr/>
          <a:lstStyle/>
          <a:p>
            <a:r>
              <a:rPr lang="de-CH" dirty="0"/>
              <a:t>Reise zu einem Schwarzen Loch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86016" y="330381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CH" dirty="0"/>
              <a:t>Realisierbar?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Zeit/Strecke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Energie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9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Sagittarius</a:t>
            </a:r>
            <a:r>
              <a:rPr lang="de-CH" dirty="0"/>
              <a:t> A*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Zentrum der Milchstrasse</a:t>
            </a:r>
          </a:p>
          <a:p>
            <a:r>
              <a:rPr lang="de-CH" dirty="0"/>
              <a:t>Supermassives schwarzes Loch (4 Millionen Sonnenmassen)</a:t>
            </a:r>
          </a:p>
          <a:p>
            <a:r>
              <a:rPr lang="de-CH" dirty="0"/>
              <a:t>26’000 Lichtjahre entfernt ( 1Lj = 9.4*10^12 km)</a:t>
            </a:r>
          </a:p>
          <a:p>
            <a:r>
              <a:rPr lang="de-CH" dirty="0"/>
              <a:t>Gravitationsradius 10.6 Millionen km (Ereignishorizont)</a:t>
            </a:r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6703" r="3296" b="3031"/>
          <a:stretch/>
        </p:blipFill>
        <p:spPr>
          <a:xfrm>
            <a:off x="6575874" y="3819441"/>
            <a:ext cx="4955276" cy="2628628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7549869" y="5073706"/>
            <a:ext cx="558349" cy="2508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41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208</Words>
  <Application>Microsoft Office PowerPoint</Application>
  <PresentationFormat>Breitbild</PresentationFormat>
  <Paragraphs>65</Paragraphs>
  <Slides>11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Wingdings 3</vt:lpstr>
      <vt:lpstr>Ion</vt:lpstr>
      <vt:lpstr>Zeitreisen  </vt:lpstr>
      <vt:lpstr>Themen </vt:lpstr>
      <vt:lpstr>Geschichte</vt:lpstr>
      <vt:lpstr>Was ist eine Zeitreise?</vt:lpstr>
      <vt:lpstr>Welche Möglichkeiten gibt es?</vt:lpstr>
      <vt:lpstr>Geschwindigkeit </vt:lpstr>
      <vt:lpstr>Gravitation</vt:lpstr>
      <vt:lpstr>Reise zu einem Schwarzen Loch</vt:lpstr>
      <vt:lpstr>Sagittarius A*</vt:lpstr>
      <vt:lpstr>Schwarzschildmetrik</vt:lpstr>
      <vt:lpstr>Geodäten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Zeitreisen  </dc:title>
  <dc:creator>Gründler Jonas</dc:creator>
  <cp:lastModifiedBy>Jonas Gründler</cp:lastModifiedBy>
  <cp:revision>29</cp:revision>
  <dcterms:created xsi:type="dcterms:W3CDTF">2017-05-09T13:50:51Z</dcterms:created>
  <dcterms:modified xsi:type="dcterms:W3CDTF">2017-05-15T10:14:27Z</dcterms:modified>
</cp:coreProperties>
</file>